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sldIdLst>
    <p:sldId id="256" r:id="rId2"/>
    <p:sldId id="276" r:id="rId3"/>
    <p:sldId id="257" r:id="rId4"/>
    <p:sldId id="271" r:id="rId5"/>
    <p:sldId id="274" r:id="rId6"/>
    <p:sldId id="258" r:id="rId7"/>
    <p:sldId id="263" r:id="rId8"/>
    <p:sldId id="272" r:id="rId9"/>
    <p:sldId id="260" r:id="rId10"/>
    <p:sldId id="273" r:id="rId11"/>
    <p:sldId id="264" r:id="rId12"/>
    <p:sldId id="265" r:id="rId13"/>
    <p:sldId id="266" r:id="rId14"/>
    <p:sldId id="27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88B99C93-F56F-46AB-9EB8-53614A95B15F}" type="datetime1">
              <a:rPr lang="en-US" smtClean="0"/>
              <a:pPr/>
              <a:t>10/15/2012</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8B99C93-F56F-46AB-9EB8-53614A95B15F}" type="datetime1">
              <a:rPr lang="en-US" smtClean="0"/>
              <a:pPr/>
              <a:t>10/15/2012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8B99C93-F56F-46AB-9EB8-53614A95B15F}" type="datetime1">
              <a:rPr lang="en-US" smtClean="0"/>
              <a:pPr/>
              <a:t>10/15/2012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8B99C93-F56F-46AB-9EB8-53614A95B15F}" type="datetime1">
              <a:rPr lang="en-US" smtClean="0"/>
              <a:pPr/>
              <a:t>10/15/2012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8B99C93-F56F-46AB-9EB8-53614A95B15F}" type="datetime1">
              <a:rPr lang="en-US" smtClean="0"/>
              <a:pPr/>
              <a:t>10/15/2012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88B99C93-F56F-46AB-9EB8-53614A95B15F}" type="datetime1">
              <a:rPr lang="en-US" smtClean="0"/>
              <a:pPr/>
              <a:t>10/15/2012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‹Nº›</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88B99C93-F56F-46AB-9EB8-53614A95B15F}" type="datetime1">
              <a:rPr lang="en-US" smtClean="0"/>
              <a:pPr/>
              <a:t>10/15/2012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84A37A-AFC2-4A01-80A1-FC20F2C0D5BB}" type="slidenum">
              <a:rPr lang="en-US" smtClean="0"/>
              <a:pPr/>
              <a:t>‹Nº›</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8B99C93-F56F-46AB-9EB8-53614A95B15F}" type="datetime1">
              <a:rPr lang="en-US" smtClean="0"/>
              <a:pPr/>
              <a:t>10/15/2012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B99C93-F56F-46AB-9EB8-53614A95B15F}" type="datetime1">
              <a:rPr lang="en-US" smtClean="0"/>
              <a:pPr/>
              <a:t>10/15/2012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88B99C93-F56F-46AB-9EB8-53614A95B15F}" type="datetime1">
              <a:rPr lang="en-US" smtClean="0"/>
              <a:pPr/>
              <a:t>10/15/2012</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88B99C93-F56F-46AB-9EB8-53614A95B15F}" type="datetime1">
              <a:rPr lang="en-US" smtClean="0"/>
              <a:pPr/>
              <a:t>10/15/2012</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FA84A37A-AFC2-4A01-80A1-FC20F2C0D5BB}" type="slidenum">
              <a:rPr lang="en-US" smtClean="0"/>
              <a:pPr/>
              <a:t>‹Nº›</a:t>
            </a:fld>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88B99C93-F56F-46AB-9EB8-53614A95B15F}" type="datetime1">
              <a:rPr lang="en-US" smtClean="0"/>
              <a:pPr/>
              <a:t>10/15/2012</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A84A37A-AFC2-4A01-80A1-FC20F2C0D5BB}"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arch.proquest.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s-ES_tradnl" dirty="0" smtClean="0"/>
              <a:t>PROQUEST</a:t>
            </a:r>
            <a:endParaRPr lang="es-ES_tradnl" dirty="0"/>
          </a:p>
        </p:txBody>
      </p:sp>
      <p:sp>
        <p:nvSpPr>
          <p:cNvPr id="2" name="Subtitle 1"/>
          <p:cNvSpPr>
            <a:spLocks noGrp="1"/>
          </p:cNvSpPr>
          <p:nvPr>
            <p:ph type="subTitle" idx="1"/>
          </p:nvPr>
        </p:nvSpPr>
        <p:spPr/>
        <p:txBody>
          <a:bodyPr>
            <a:normAutofit/>
          </a:bodyPr>
          <a:lstStyle/>
          <a:p>
            <a:r>
              <a:rPr lang="es-ES_tradnl" dirty="0" smtClean="0"/>
              <a:t>Nancy Andrade, </a:t>
            </a:r>
            <a:r>
              <a:rPr lang="es-ES_tradnl" dirty="0" err="1" smtClean="0"/>
              <a:t>Esli</a:t>
            </a:r>
            <a:r>
              <a:rPr lang="es-ES_tradnl" dirty="0" smtClean="0"/>
              <a:t> Omaña, Ilse González, </a:t>
            </a:r>
            <a:r>
              <a:rPr lang="es-ES_tradnl" dirty="0" err="1" smtClean="0"/>
              <a:t>Susan</a:t>
            </a:r>
            <a:r>
              <a:rPr lang="es-ES_tradnl" dirty="0" smtClean="0"/>
              <a:t> Ramírez, Kenia Sánchez.</a:t>
            </a:r>
            <a:endParaRPr lang="es-ES_tradnl" dirty="0"/>
          </a:p>
        </p:txBody>
      </p:sp>
    </p:spTree>
    <p:extLst>
      <p:ext uri="{BB962C8B-B14F-4D97-AF65-F5344CB8AC3E}">
        <p14:creationId xmlns:p14="http://schemas.microsoft.com/office/powerpoint/2010/main" val="804841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F</a:t>
            </a:r>
            <a:r>
              <a:rPr lang="es-MX" dirty="0" smtClean="0"/>
              <a:t>unciones</a:t>
            </a:r>
            <a:endParaRPr lang="en-US" dirty="0"/>
          </a:p>
        </p:txBody>
      </p:sp>
      <p:sp>
        <p:nvSpPr>
          <p:cNvPr id="3" name="2 Marcador de contenido"/>
          <p:cNvSpPr>
            <a:spLocks noGrp="1"/>
          </p:cNvSpPr>
          <p:nvPr>
            <p:ph idx="1"/>
          </p:nvPr>
        </p:nvSpPr>
        <p:spPr>
          <a:xfrm>
            <a:off x="1095024" y="2119257"/>
            <a:ext cx="6965244" cy="3603812"/>
          </a:xfrm>
        </p:spPr>
        <p:txBody>
          <a:bodyPr>
            <a:normAutofit/>
          </a:bodyPr>
          <a:lstStyle/>
          <a:p>
            <a:r>
              <a:rPr lang="es-ES" dirty="0">
                <a:solidFill>
                  <a:schemeClr val="tx1"/>
                </a:solidFill>
              </a:rPr>
              <a:t>OR: permite buscar documentos que contengan cualquiera de los términos de búsqueda en el campo de búsqueda especificado (o en cualquier campo).</a:t>
            </a:r>
          </a:p>
          <a:p>
            <a:endParaRPr lang="es-ES" dirty="0">
              <a:solidFill>
                <a:schemeClr val="tx1"/>
              </a:solidFill>
            </a:endParaRPr>
          </a:p>
          <a:p>
            <a:r>
              <a:rPr lang="es-ES" dirty="0">
                <a:solidFill>
                  <a:schemeClr val="tx1"/>
                </a:solidFill>
              </a:rPr>
              <a:t>NOT: permite buscar documentos que contengan el primer término de búsqueda, pero no el segundo, en el campo de búsqueda especificado (o en cualquier campo).</a:t>
            </a:r>
          </a:p>
          <a:p>
            <a:endParaRPr lang="en-US" dirty="0"/>
          </a:p>
        </p:txBody>
      </p:sp>
    </p:spTree>
    <p:extLst>
      <p:ext uri="{BB962C8B-B14F-4D97-AF65-F5344CB8AC3E}">
        <p14:creationId xmlns:p14="http://schemas.microsoft.com/office/powerpoint/2010/main" val="2855313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Limite la búsqueda</a:t>
            </a:r>
            <a:endParaRPr lang="es-ES_tradnl" dirty="0"/>
          </a:p>
        </p:txBody>
      </p:sp>
      <p:sp>
        <p:nvSpPr>
          <p:cNvPr id="4" name="Rectangle 3"/>
          <p:cNvSpPr/>
          <p:nvPr/>
        </p:nvSpPr>
        <p:spPr>
          <a:xfrm>
            <a:off x="1095023" y="1819198"/>
            <a:ext cx="6965245" cy="4616648"/>
          </a:xfrm>
          <a:prstGeom prst="rect">
            <a:avLst/>
          </a:prstGeom>
        </p:spPr>
        <p:txBody>
          <a:bodyPr wrap="square">
            <a:spAutoFit/>
          </a:bodyPr>
          <a:lstStyle/>
          <a:p>
            <a:pPr marL="342900" indent="-342900">
              <a:buFont typeface="Arial"/>
              <a:buChar char="•"/>
            </a:pPr>
            <a:r>
              <a:rPr lang="es-ES_tradnl" sz="2400" dirty="0" smtClean="0"/>
              <a:t>Su </a:t>
            </a:r>
            <a:r>
              <a:rPr lang="es-ES_tradnl" sz="2400" dirty="0"/>
              <a:t>bibliotecario o administrador de </a:t>
            </a:r>
            <a:r>
              <a:rPr lang="es-ES_tradnl" sz="2400" dirty="0" err="1"/>
              <a:t>ProQuest</a:t>
            </a:r>
            <a:r>
              <a:rPr lang="es-ES_tradnl" sz="2400" dirty="0"/>
              <a:t> puede activar (mostrar) o desactivar (no mostrar) </a:t>
            </a:r>
            <a:endParaRPr lang="es-ES_tradnl" sz="2400" dirty="0" smtClean="0"/>
          </a:p>
          <a:p>
            <a:pPr marL="342900" indent="-342900">
              <a:buFont typeface="Arial"/>
              <a:buChar char="•"/>
            </a:pPr>
            <a:endParaRPr lang="es-ES_tradnl" sz="2400" dirty="0"/>
          </a:p>
          <a:p>
            <a:pPr marL="342900" indent="-342900">
              <a:buFont typeface="Arial"/>
              <a:buChar char="•"/>
            </a:pPr>
            <a:r>
              <a:rPr lang="es-ES_tradnl" sz="2400" dirty="0" smtClean="0"/>
              <a:t>Es </a:t>
            </a:r>
            <a:r>
              <a:rPr lang="es-ES_tradnl" sz="2400" dirty="0"/>
              <a:t>posible que algunas opciones no puedan aplicarse a todas las bases de datos. </a:t>
            </a:r>
            <a:endParaRPr lang="es-ES_tradnl" sz="2400" dirty="0" smtClean="0"/>
          </a:p>
          <a:p>
            <a:pPr marL="342900" indent="-342900">
              <a:buFont typeface="Arial"/>
              <a:buChar char="•"/>
            </a:pPr>
            <a:endParaRPr lang="es-ES_tradnl" sz="2400" dirty="0"/>
          </a:p>
          <a:p>
            <a:pPr marL="342900" indent="-342900">
              <a:buFont typeface="Arial"/>
              <a:buChar char="•"/>
            </a:pPr>
            <a:r>
              <a:rPr lang="es-ES_tradnl" sz="2400" dirty="0"/>
              <a:t>Marque la casilla de selección Texto completo para realizar búsquedas únicamente de documentos en los que se proporcione el </a:t>
            </a:r>
            <a:r>
              <a:rPr lang="es-ES_tradnl" sz="2400" dirty="0" smtClean="0"/>
              <a:t>full </a:t>
            </a:r>
            <a:r>
              <a:rPr lang="es-ES_tradnl" sz="2400" dirty="0" err="1"/>
              <a:t>text</a:t>
            </a:r>
            <a:r>
              <a:rPr lang="es-ES_tradnl" sz="2400" dirty="0"/>
              <a:t> y no solo una </a:t>
            </a:r>
            <a:r>
              <a:rPr lang="es-ES_tradnl" sz="2400" dirty="0" err="1"/>
              <a:t>citation</a:t>
            </a:r>
            <a:r>
              <a:rPr lang="es-ES_tradnl" sz="2400" dirty="0"/>
              <a:t> o un </a:t>
            </a:r>
            <a:r>
              <a:rPr lang="es-ES_tradnl" sz="2400" dirty="0" err="1"/>
              <a:t>abstract</a:t>
            </a:r>
            <a:r>
              <a:rPr lang="es-ES_tradnl" sz="2400" dirty="0" smtClean="0"/>
              <a:t>.</a:t>
            </a:r>
          </a:p>
          <a:p>
            <a:endParaRPr lang="es-ES_tradnl" dirty="0"/>
          </a:p>
          <a:p>
            <a:endParaRPr lang="es-ES_tradnl" dirty="0"/>
          </a:p>
          <a:p>
            <a:endParaRPr lang="es-ES_tradnl" dirty="0"/>
          </a:p>
        </p:txBody>
      </p:sp>
    </p:spTree>
    <p:extLst>
      <p:ext uri="{BB962C8B-B14F-4D97-AF65-F5344CB8AC3E}">
        <p14:creationId xmlns:p14="http://schemas.microsoft.com/office/powerpoint/2010/main" val="3520492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4509" y="1427019"/>
            <a:ext cx="6927274" cy="4350326"/>
          </a:xfrm>
        </p:spPr>
        <p:txBody>
          <a:bodyPr>
            <a:noAutofit/>
          </a:bodyPr>
          <a:lstStyle/>
          <a:p>
            <a:r>
              <a:rPr lang="es-ES_tradnl" sz="2600" dirty="0"/>
              <a:t>Marque la casilla de selección Revistas científicas para realizar búsquedas únicamente de documentos de revistas destinadas a una audiencia académica.</a:t>
            </a:r>
          </a:p>
          <a:p>
            <a:endParaRPr lang="es-ES_tradnl" sz="2600" dirty="0" smtClean="0"/>
          </a:p>
          <a:p>
            <a:r>
              <a:rPr lang="es-ES_tradnl" sz="2600" dirty="0" smtClean="0"/>
              <a:t>Marque </a:t>
            </a:r>
            <a:r>
              <a:rPr lang="es-ES_tradnl" sz="2600" dirty="0"/>
              <a:t>la casilla de selección Peer </a:t>
            </a:r>
            <a:r>
              <a:rPr lang="es-ES_tradnl" sz="2600" dirty="0" err="1" smtClean="0"/>
              <a:t>reviewed</a:t>
            </a:r>
            <a:r>
              <a:rPr lang="es-ES_tradnl" sz="2600" dirty="0" smtClean="0"/>
              <a:t> para </a:t>
            </a:r>
            <a:r>
              <a:rPr lang="es-ES_tradnl" sz="2600" dirty="0"/>
              <a:t>realizar búsquedas únicamente de documentos evaluados por expertos en la materia</a:t>
            </a:r>
            <a:r>
              <a:rPr lang="es-ES_tradnl" dirty="0" smtClean="0"/>
              <a:t>.</a:t>
            </a:r>
            <a:endParaRPr lang="es-ES_tradnl" dirty="0"/>
          </a:p>
        </p:txBody>
      </p:sp>
    </p:spTree>
    <p:extLst>
      <p:ext uri="{BB962C8B-B14F-4D97-AF65-F5344CB8AC3E}">
        <p14:creationId xmlns:p14="http://schemas.microsoft.com/office/powerpoint/2010/main" val="81753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5024" y="1274618"/>
            <a:ext cx="6965244" cy="4448451"/>
          </a:xfrm>
        </p:spPr>
        <p:txBody>
          <a:bodyPr>
            <a:normAutofit/>
          </a:bodyPr>
          <a:lstStyle/>
          <a:p>
            <a:r>
              <a:rPr lang="es-ES" sz="2600" dirty="0"/>
              <a:t>Marque la casilla de selección Última actualización (si está visible) para realizar búsquedas únicamente en los documentos incluidos en la última actualización de la base de datos. No todas las bases de datos son compatibles con esta opción.</a:t>
            </a:r>
          </a:p>
          <a:p>
            <a:endParaRPr lang="es-ES" sz="2600" dirty="0" smtClean="0"/>
          </a:p>
          <a:p>
            <a:r>
              <a:rPr lang="es-ES" sz="2600" dirty="0" smtClean="0"/>
              <a:t>Use </a:t>
            </a:r>
            <a:r>
              <a:rPr lang="es-ES" sz="2600" dirty="0"/>
              <a:t>la lista desplegable Fechas: para restringir la búsqueda a documentos publicados en un intervalo de tiempo determinado</a:t>
            </a:r>
          </a:p>
          <a:p>
            <a:endParaRPr lang="es-ES_tradnl" sz="2600" dirty="0"/>
          </a:p>
        </p:txBody>
      </p:sp>
    </p:spTree>
    <p:extLst>
      <p:ext uri="{BB962C8B-B14F-4D97-AF65-F5344CB8AC3E}">
        <p14:creationId xmlns:p14="http://schemas.microsoft.com/office/powerpoint/2010/main" val="1256738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Referencia:</a:t>
            </a:r>
            <a:endParaRPr lang="en-US" dirty="0"/>
          </a:p>
        </p:txBody>
      </p:sp>
      <p:sp>
        <p:nvSpPr>
          <p:cNvPr id="3" name="2 Marcador de contenido"/>
          <p:cNvSpPr>
            <a:spLocks noGrp="1"/>
          </p:cNvSpPr>
          <p:nvPr>
            <p:ph idx="1"/>
          </p:nvPr>
        </p:nvSpPr>
        <p:spPr/>
        <p:txBody>
          <a:bodyPr/>
          <a:lstStyle/>
          <a:p>
            <a:pPr marL="0" indent="0">
              <a:buNone/>
            </a:pPr>
            <a:endParaRPr lang="es-MX" dirty="0"/>
          </a:p>
          <a:p>
            <a:pPr marL="0" indent="0" algn="ctr">
              <a:buNone/>
            </a:pPr>
            <a:r>
              <a:rPr lang="es-MX" sz="2800" dirty="0" smtClean="0">
                <a:solidFill>
                  <a:schemeClr val="accent4">
                    <a:lumMod val="75000"/>
                  </a:schemeClr>
                </a:solidFill>
              </a:rPr>
              <a:t>www.ProQuest.com</a:t>
            </a:r>
            <a:endParaRPr lang="en-US" sz="2800" dirty="0">
              <a:solidFill>
                <a:schemeClr val="accent4">
                  <a:lumMod val="75000"/>
                </a:schemeClr>
              </a:solidFill>
            </a:endParaRPr>
          </a:p>
        </p:txBody>
      </p:sp>
    </p:spTree>
    <p:extLst>
      <p:ext uri="{BB962C8B-B14F-4D97-AF65-F5344CB8AC3E}">
        <p14:creationId xmlns:p14="http://schemas.microsoft.com/office/powerpoint/2010/main" val="322234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Qué hace…</a:t>
            </a:r>
            <a:endParaRPr lang="en-US" dirty="0"/>
          </a:p>
        </p:txBody>
      </p:sp>
      <p:sp>
        <p:nvSpPr>
          <p:cNvPr id="3" name="2 Marcador de contenido"/>
          <p:cNvSpPr>
            <a:spLocks noGrp="1"/>
          </p:cNvSpPr>
          <p:nvPr>
            <p:ph idx="1"/>
          </p:nvPr>
        </p:nvSpPr>
        <p:spPr/>
        <p:txBody>
          <a:bodyPr/>
          <a:lstStyle/>
          <a:p>
            <a:pPr marL="0" indent="0">
              <a:buNone/>
            </a:pPr>
            <a:r>
              <a:rPr lang="es-ES" dirty="0"/>
              <a:t>S</a:t>
            </a:r>
            <a:r>
              <a:rPr lang="es-ES" dirty="0" smtClean="0"/>
              <a:t>uministra </a:t>
            </a:r>
            <a:r>
              <a:rPr lang="es-ES" dirty="0"/>
              <a:t>servicios de información para universidades, escuelas, empresas públicas, corporaciones y bibliotecas públicas en todo el mundo, fundamentalmente </a:t>
            </a:r>
            <a:r>
              <a:rPr lang="es-ES" dirty="0" smtClean="0"/>
              <a:t>bases de datos bibliográficos.</a:t>
            </a:r>
          </a:p>
          <a:p>
            <a:pPr marL="0" indent="0">
              <a:buNone/>
            </a:pPr>
            <a:r>
              <a:rPr lang="es-ES" dirty="0"/>
              <a:t>(</a:t>
            </a:r>
            <a:r>
              <a:rPr lang="es-ES" dirty="0" smtClean="0"/>
              <a:t>Archivos </a:t>
            </a:r>
            <a:r>
              <a:rPr lang="es-ES" dirty="0"/>
              <a:t>de fuentes diversas como diarios, revistas, publicaciones </a:t>
            </a:r>
            <a:r>
              <a:rPr lang="es-ES" dirty="0" smtClean="0"/>
              <a:t>periódicas,</a:t>
            </a:r>
            <a:r>
              <a:rPr lang="es-ES" dirty="0"/>
              <a:t> </a:t>
            </a:r>
            <a:r>
              <a:rPr lang="es-ES" dirty="0" smtClean="0"/>
              <a:t>tesis doctorales y</a:t>
            </a:r>
            <a:r>
              <a:rPr lang="es-ES" dirty="0"/>
              <a:t> bases de </a:t>
            </a:r>
            <a:r>
              <a:rPr lang="es-ES" dirty="0" smtClean="0"/>
              <a:t>datos</a:t>
            </a:r>
            <a:r>
              <a:rPr lang="es-ES" dirty="0"/>
              <a:t> agregadas de muchos tipos</a:t>
            </a:r>
            <a:r>
              <a:rPr lang="es-ES" dirty="0" smtClean="0"/>
              <a:t>.)</a:t>
            </a:r>
            <a:endParaRPr lang="en-US" dirty="0"/>
          </a:p>
        </p:txBody>
      </p:sp>
    </p:spTree>
    <p:extLst>
      <p:ext uri="{BB962C8B-B14F-4D97-AF65-F5344CB8AC3E}">
        <p14:creationId xmlns:p14="http://schemas.microsoft.com/office/powerpoint/2010/main" val="3773662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Sitio web</a:t>
            </a:r>
            <a:endParaRPr lang="es-ES_tradnl" dirty="0"/>
          </a:p>
        </p:txBody>
      </p:sp>
      <p:sp>
        <p:nvSpPr>
          <p:cNvPr id="3" name="Content Placeholder 2"/>
          <p:cNvSpPr>
            <a:spLocks noGrp="1"/>
          </p:cNvSpPr>
          <p:nvPr>
            <p:ph idx="1"/>
          </p:nvPr>
        </p:nvSpPr>
        <p:spPr>
          <a:xfrm>
            <a:off x="1172608" y="2119257"/>
            <a:ext cx="6887660" cy="3603812"/>
          </a:xfrm>
        </p:spPr>
        <p:txBody>
          <a:bodyPr/>
          <a:lstStyle/>
          <a:p>
            <a:pPr marL="114300" indent="0">
              <a:buNone/>
            </a:pPr>
            <a:endParaRPr lang="es-ES_tradnl" dirty="0" smtClean="0">
              <a:hlinkClick r:id="rId2"/>
            </a:endParaRPr>
          </a:p>
          <a:p>
            <a:r>
              <a:rPr lang="es-ES_tradnl" dirty="0" smtClean="0">
                <a:hlinkClick r:id="rId2"/>
              </a:rPr>
              <a:t>http</a:t>
            </a:r>
            <a:r>
              <a:rPr lang="es-ES_tradnl" dirty="0">
                <a:hlinkClick r:id="rId2"/>
              </a:rPr>
              <a:t>://search.proquest.com</a:t>
            </a:r>
            <a:r>
              <a:rPr lang="es-ES_tradnl" dirty="0" smtClean="0">
                <a:hlinkClick r:id="rId2"/>
              </a:rPr>
              <a:t>/</a:t>
            </a:r>
            <a:endParaRPr lang="es-ES_tradnl" dirty="0"/>
          </a:p>
          <a:p>
            <a:endParaRPr lang="es-ES_tradnl" dirty="0" smtClean="0"/>
          </a:p>
          <a:p>
            <a:r>
              <a:rPr lang="es-ES_tradnl" dirty="0"/>
              <a:t>C</a:t>
            </a:r>
            <a:r>
              <a:rPr lang="es-ES_tradnl" dirty="0" smtClean="0"/>
              <a:t>rear una cuenta para iniciar tu búsqueda</a:t>
            </a:r>
          </a:p>
          <a:p>
            <a:pPr marL="114300" indent="0">
              <a:buNone/>
            </a:pPr>
            <a:endParaRPr lang="es-ES_tradnl" dirty="0" smtClean="0"/>
          </a:p>
          <a:p>
            <a:pPr marL="114300" indent="0">
              <a:buNone/>
            </a:pPr>
            <a:endParaRPr lang="es-ES_tradnl" dirty="0"/>
          </a:p>
          <a:p>
            <a:endParaRPr lang="es-ES_tradnl" dirty="0"/>
          </a:p>
        </p:txBody>
      </p:sp>
    </p:spTree>
    <p:extLst>
      <p:ext uri="{BB962C8B-B14F-4D97-AF65-F5344CB8AC3E}">
        <p14:creationId xmlns:p14="http://schemas.microsoft.com/office/powerpoint/2010/main" val="237137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Búsqueda</a:t>
            </a:r>
            <a:endParaRPr lang="en-US" dirty="0"/>
          </a:p>
        </p:txBody>
      </p:sp>
      <p:sp>
        <p:nvSpPr>
          <p:cNvPr id="3" name="2 Marcador de contenido"/>
          <p:cNvSpPr>
            <a:spLocks noGrp="1"/>
          </p:cNvSpPr>
          <p:nvPr>
            <p:ph idx="1"/>
          </p:nvPr>
        </p:nvSpPr>
        <p:spPr/>
        <p:txBody>
          <a:bodyPr/>
          <a:lstStyle/>
          <a:p>
            <a:r>
              <a:rPr lang="es-ES_tradnl" sz="2800" dirty="0">
                <a:solidFill>
                  <a:schemeClr val="tx1"/>
                </a:solidFill>
              </a:rPr>
              <a:t>Hay tres entradas de búsqueda:</a:t>
            </a:r>
          </a:p>
          <a:p>
            <a:pPr lvl="1"/>
            <a:r>
              <a:rPr lang="es-ES_tradnl" sz="2400" dirty="0">
                <a:solidFill>
                  <a:schemeClr val="tx1"/>
                </a:solidFill>
              </a:rPr>
              <a:t>Básica </a:t>
            </a:r>
          </a:p>
          <a:p>
            <a:pPr lvl="1"/>
            <a:r>
              <a:rPr lang="es-ES_tradnl" sz="2400" dirty="0">
                <a:solidFill>
                  <a:schemeClr val="tx1"/>
                </a:solidFill>
              </a:rPr>
              <a:t>Avanzada </a:t>
            </a:r>
          </a:p>
          <a:p>
            <a:pPr lvl="1"/>
            <a:r>
              <a:rPr lang="es-ES_tradnl" sz="2400" dirty="0" smtClean="0">
                <a:solidFill>
                  <a:schemeClr val="tx1"/>
                </a:solidFill>
              </a:rPr>
              <a:t>Examinar</a:t>
            </a:r>
          </a:p>
          <a:p>
            <a:pPr marL="411480" lvl="1" indent="0">
              <a:buNone/>
            </a:pPr>
            <a:endParaRPr lang="es-ES_tradnl" sz="2400" dirty="0">
              <a:solidFill>
                <a:schemeClr val="tx1"/>
              </a:solidFill>
            </a:endParaRPr>
          </a:p>
          <a:p>
            <a:pPr marL="411480" lvl="1" indent="0">
              <a:buNone/>
            </a:pPr>
            <a:r>
              <a:rPr lang="es-ES_tradnl" sz="2400" dirty="0" smtClean="0">
                <a:solidFill>
                  <a:schemeClr val="tx1"/>
                </a:solidFill>
              </a:rPr>
              <a:t>En </a:t>
            </a:r>
            <a:r>
              <a:rPr lang="es-ES_tradnl" sz="2400" dirty="0">
                <a:solidFill>
                  <a:schemeClr val="tx1"/>
                </a:solidFill>
              </a:rPr>
              <a:t>la primera fila, introduzca una o varias palabras en el cuadro</a:t>
            </a:r>
            <a:r>
              <a:rPr lang="es-ES_tradnl" sz="2400" dirty="0" smtClean="0">
                <a:solidFill>
                  <a:schemeClr val="tx1"/>
                </a:solidFill>
              </a:rPr>
              <a:t>.</a:t>
            </a:r>
          </a:p>
          <a:p>
            <a:pPr marL="411480" lvl="1" indent="0">
              <a:buNone/>
            </a:pPr>
            <a:endParaRPr lang="es-ES_tradnl" dirty="0"/>
          </a:p>
          <a:p>
            <a:pPr marL="411480" lvl="1" indent="0">
              <a:buNone/>
            </a:pPr>
            <a:endParaRPr lang="es-ES_tradnl" dirty="0"/>
          </a:p>
          <a:p>
            <a:pPr lvl="1"/>
            <a:endParaRPr lang="es-ES_tradnl" dirty="0"/>
          </a:p>
          <a:p>
            <a:endParaRPr lang="en-US" dirty="0"/>
          </a:p>
        </p:txBody>
      </p:sp>
    </p:spTree>
    <p:extLst>
      <p:ext uri="{BB962C8B-B14F-4D97-AF65-F5344CB8AC3E}">
        <p14:creationId xmlns:p14="http://schemas.microsoft.com/office/powerpoint/2010/main" val="4037292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63040" y="1454727"/>
            <a:ext cx="6196405" cy="4420742"/>
          </a:xfrm>
        </p:spPr>
        <p:txBody>
          <a:bodyPr/>
          <a:lstStyle/>
          <a:p>
            <a:r>
              <a:rPr lang="es-ES_tradnl" b="1" dirty="0"/>
              <a:t>Búsqueda avanzada: </a:t>
            </a:r>
            <a:r>
              <a:rPr lang="es-ES_tradnl" dirty="0"/>
              <a:t>utilice un formulario de búsqueda personalizado con listas desplegables de </a:t>
            </a:r>
            <a:r>
              <a:rPr lang="es-ES_tradnl" dirty="0" err="1"/>
              <a:t>search</a:t>
            </a:r>
            <a:r>
              <a:rPr lang="es-ES_tradnl" dirty="0"/>
              <a:t> </a:t>
            </a:r>
            <a:r>
              <a:rPr lang="es-ES_tradnl" dirty="0" err="1"/>
              <a:t>field</a:t>
            </a:r>
            <a:r>
              <a:rPr lang="es-ES_tradnl" dirty="0"/>
              <a:t> y </a:t>
            </a:r>
            <a:r>
              <a:rPr lang="es-ES_tradnl" dirty="0" err="1"/>
              <a:t>search</a:t>
            </a:r>
            <a:r>
              <a:rPr lang="es-ES_tradnl" dirty="0"/>
              <a:t> </a:t>
            </a:r>
            <a:r>
              <a:rPr lang="es-ES_tradnl" dirty="0" err="1"/>
              <a:t>operator</a:t>
            </a:r>
            <a:r>
              <a:rPr lang="es-ES_tradnl" dirty="0"/>
              <a:t>. </a:t>
            </a:r>
            <a:endParaRPr lang="es-ES_tradnl" dirty="0" smtClean="0"/>
          </a:p>
          <a:p>
            <a:endParaRPr lang="es-ES_tradnl" b="1" dirty="0" smtClean="0"/>
          </a:p>
          <a:p>
            <a:r>
              <a:rPr lang="es-ES_tradnl" b="1" dirty="0" smtClean="0"/>
              <a:t>Búsqueda </a:t>
            </a:r>
            <a:r>
              <a:rPr lang="es-ES_tradnl" b="1" dirty="0"/>
              <a:t>básica: </a:t>
            </a:r>
            <a:r>
              <a:rPr lang="es-ES_tradnl" dirty="0"/>
              <a:t>introduzca una palabra o una frase. Haga clic en Buscar. Obtenga resultados. </a:t>
            </a:r>
          </a:p>
          <a:p>
            <a:endParaRPr lang="en-US" dirty="0"/>
          </a:p>
        </p:txBody>
      </p:sp>
    </p:spTree>
    <p:extLst>
      <p:ext uri="{BB962C8B-B14F-4D97-AF65-F5344CB8AC3E}">
        <p14:creationId xmlns:p14="http://schemas.microsoft.com/office/powerpoint/2010/main" val="3960797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1383" y="1561547"/>
            <a:ext cx="7024254" cy="4154984"/>
          </a:xfrm>
          <a:prstGeom prst="rect">
            <a:avLst/>
          </a:prstGeom>
        </p:spPr>
        <p:txBody>
          <a:bodyPr wrap="square">
            <a:spAutoFit/>
          </a:bodyPr>
          <a:lstStyle/>
          <a:p>
            <a:pPr marL="342900" indent="-342900">
              <a:buFont typeface="Arial"/>
              <a:buChar char="•"/>
            </a:pPr>
            <a:endParaRPr lang="es-ES_tradnl" sz="2400" dirty="0"/>
          </a:p>
          <a:p>
            <a:pPr marL="342900" indent="-342900">
              <a:buFont typeface="Arial"/>
              <a:buChar char="•"/>
            </a:pPr>
            <a:r>
              <a:rPr lang="es-ES_tradnl" sz="2400" dirty="0"/>
              <a:t>Junto al cuadro se muestra una lista desplegable de campos de búsqueda. S</a:t>
            </a:r>
            <a:r>
              <a:rPr lang="es-ES_tradnl" sz="2400" dirty="0" smtClean="0"/>
              <a:t>on </a:t>
            </a:r>
            <a:r>
              <a:rPr lang="es-ES_tradnl" sz="2400" dirty="0"/>
              <a:t>pequeños fragmentos de información indexada </a:t>
            </a:r>
            <a:r>
              <a:rPr lang="es-ES_tradnl" sz="2400" dirty="0" smtClean="0"/>
              <a:t>(Autor</a:t>
            </a:r>
            <a:r>
              <a:rPr lang="es-ES_tradnl" sz="2400" dirty="0"/>
              <a:t>, Título del documento o Encabezamiento de materia) acerca de un documento</a:t>
            </a:r>
            <a:r>
              <a:rPr lang="es-ES_tradnl" sz="2400" dirty="0" smtClean="0"/>
              <a:t>.</a:t>
            </a:r>
          </a:p>
          <a:p>
            <a:pPr marL="342900" indent="-342900">
              <a:buFont typeface="Arial"/>
              <a:buChar char="•"/>
            </a:pPr>
            <a:endParaRPr lang="es-ES_tradnl" sz="2400" dirty="0"/>
          </a:p>
          <a:p>
            <a:pPr marL="342900" indent="-342900">
              <a:buFont typeface="Arial"/>
              <a:buChar char="•"/>
            </a:pPr>
            <a:r>
              <a:rPr lang="es-ES_tradnl" sz="2400" dirty="0"/>
              <a:t>Seleccione un campo de la lista o acepte la opción </a:t>
            </a:r>
            <a:r>
              <a:rPr lang="es-ES_tradnl" sz="2400" dirty="0" smtClean="0"/>
              <a:t>predeterminada Todos </a:t>
            </a:r>
            <a:r>
              <a:rPr lang="es-ES_tradnl" sz="2400" dirty="0"/>
              <a:t>los campos y texto</a:t>
            </a:r>
            <a:r>
              <a:rPr lang="es-ES_tradnl" sz="2400" dirty="0" smtClean="0"/>
              <a:t>.</a:t>
            </a:r>
          </a:p>
          <a:p>
            <a:pPr marL="342900" indent="-342900">
              <a:buFont typeface="Arial"/>
              <a:buChar char="•"/>
            </a:pPr>
            <a:endParaRPr lang="es-ES_tradnl" sz="2400" dirty="0"/>
          </a:p>
          <a:p>
            <a:pPr marL="342900" indent="-342900">
              <a:buFont typeface="Arial"/>
              <a:buChar char="•"/>
            </a:pPr>
            <a:r>
              <a:rPr lang="es-ES_tradnl" sz="2400" dirty="0"/>
              <a:t>Haga clic en Buscar</a:t>
            </a:r>
            <a:r>
              <a:rPr lang="es-ES_tradnl" sz="2400" dirty="0" smtClean="0"/>
              <a:t>.</a:t>
            </a:r>
            <a:endParaRPr lang="es-ES_tradnl" sz="2400" dirty="0"/>
          </a:p>
        </p:txBody>
      </p:sp>
      <p:sp>
        <p:nvSpPr>
          <p:cNvPr id="5" name="4 CuadroTexto"/>
          <p:cNvSpPr txBox="1"/>
          <p:nvPr/>
        </p:nvSpPr>
        <p:spPr>
          <a:xfrm>
            <a:off x="1496291" y="900545"/>
            <a:ext cx="5846618" cy="769441"/>
          </a:xfrm>
          <a:prstGeom prst="rect">
            <a:avLst/>
          </a:prstGeom>
          <a:noFill/>
        </p:spPr>
        <p:txBody>
          <a:bodyPr wrap="square" rtlCol="0">
            <a:spAutoFit/>
          </a:bodyPr>
          <a:lstStyle/>
          <a:p>
            <a:pPr algn="ctr"/>
            <a:r>
              <a:rPr lang="es-MX" sz="4400" dirty="0" smtClean="0">
                <a:latin typeface="+mj-lt"/>
              </a:rPr>
              <a:t>A continuación</a:t>
            </a:r>
            <a:endParaRPr lang="en-US" sz="4400" dirty="0">
              <a:latin typeface="+mj-lt"/>
            </a:endParaRPr>
          </a:p>
        </p:txBody>
      </p:sp>
    </p:spTree>
    <p:extLst>
      <p:ext uri="{BB962C8B-B14F-4D97-AF65-F5344CB8AC3E}">
        <p14:creationId xmlns:p14="http://schemas.microsoft.com/office/powerpoint/2010/main" val="858163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691" y="1440384"/>
            <a:ext cx="7173577" cy="3603812"/>
          </a:xfrm>
        </p:spPr>
        <p:txBody>
          <a:bodyPr>
            <a:normAutofit fontScale="92500" lnSpcReduction="20000"/>
          </a:bodyPr>
          <a:lstStyle/>
          <a:p>
            <a:pPr indent="-342900">
              <a:buFont typeface="Arial"/>
              <a:buChar char="•"/>
            </a:pPr>
            <a:r>
              <a:rPr lang="es-ES_tradnl" sz="2800" dirty="0" err="1" smtClean="0">
                <a:solidFill>
                  <a:schemeClr val="tx1"/>
                </a:solidFill>
              </a:rPr>
              <a:t>ProQuest</a:t>
            </a:r>
            <a:r>
              <a:rPr lang="es-ES_tradnl" sz="2800" dirty="0" smtClean="0">
                <a:solidFill>
                  <a:schemeClr val="tx1"/>
                </a:solidFill>
              </a:rPr>
              <a:t> </a:t>
            </a:r>
            <a:r>
              <a:rPr lang="es-ES_tradnl" sz="2800" dirty="0">
                <a:solidFill>
                  <a:schemeClr val="tx1"/>
                </a:solidFill>
              </a:rPr>
              <a:t>buscará las palabras que ha introducido en los campos de búsqueda seleccionados</a:t>
            </a:r>
            <a:r>
              <a:rPr lang="es-ES_tradnl" sz="2800" dirty="0" smtClean="0">
                <a:solidFill>
                  <a:schemeClr val="tx1"/>
                </a:solidFill>
              </a:rPr>
              <a:t>.</a:t>
            </a:r>
          </a:p>
          <a:p>
            <a:pPr indent="-342900">
              <a:buFont typeface="Arial"/>
              <a:buChar char="•"/>
            </a:pPr>
            <a:endParaRPr lang="es-ES_tradnl" sz="2800" dirty="0">
              <a:solidFill>
                <a:schemeClr val="tx1"/>
              </a:solidFill>
            </a:endParaRPr>
          </a:p>
          <a:p>
            <a:pPr indent="-342900">
              <a:buFont typeface="Arial"/>
              <a:buChar char="•"/>
            </a:pPr>
            <a:r>
              <a:rPr lang="es-ES_tradnl" sz="2800" dirty="0">
                <a:solidFill>
                  <a:schemeClr val="tx1"/>
                </a:solidFill>
              </a:rPr>
              <a:t>Al tener seleccionado Todos los campos + texto, </a:t>
            </a:r>
            <a:r>
              <a:rPr lang="es-ES_tradnl" sz="2800" dirty="0" err="1">
                <a:solidFill>
                  <a:schemeClr val="tx1"/>
                </a:solidFill>
              </a:rPr>
              <a:t>ProQuest</a:t>
            </a:r>
            <a:r>
              <a:rPr lang="es-ES_tradnl" sz="2800" dirty="0">
                <a:solidFill>
                  <a:schemeClr val="tx1"/>
                </a:solidFill>
              </a:rPr>
              <a:t> busca las palabras introducidas </a:t>
            </a:r>
            <a:r>
              <a:rPr lang="es-ES_tradnl" sz="2800" dirty="0" smtClean="0">
                <a:solidFill>
                  <a:schemeClr val="tx1"/>
                </a:solidFill>
              </a:rPr>
              <a:t>en </a:t>
            </a:r>
            <a:r>
              <a:rPr lang="es-ES_tradnl" sz="2800" dirty="0">
                <a:solidFill>
                  <a:schemeClr val="tx1"/>
                </a:solidFill>
              </a:rPr>
              <a:t>todos los campos (incluyendo cualquier resumen o texto completo disponible) de todos los documentos en todas las bases de datos seleccionadas</a:t>
            </a:r>
            <a:r>
              <a:rPr lang="es-ES_tradnl" sz="2800" dirty="0"/>
              <a:t>.</a:t>
            </a:r>
          </a:p>
          <a:p>
            <a:endParaRPr lang="es-ES_tradnl" dirty="0"/>
          </a:p>
        </p:txBody>
      </p:sp>
    </p:spTree>
    <p:extLst>
      <p:ext uri="{BB962C8B-B14F-4D97-AF65-F5344CB8AC3E}">
        <p14:creationId xmlns:p14="http://schemas.microsoft.com/office/powerpoint/2010/main" val="702983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00545" y="1371600"/>
            <a:ext cx="7159723" cy="4351469"/>
          </a:xfrm>
        </p:spPr>
        <p:txBody>
          <a:bodyPr/>
          <a:lstStyle/>
          <a:p>
            <a:r>
              <a:rPr lang="es-ES" sz="2600" dirty="0">
                <a:solidFill>
                  <a:schemeClr val="tx1"/>
                </a:solidFill>
              </a:rPr>
              <a:t>Haga clic en cualquier término de la lista para realizar una búsqueda de ese término de forma inmediata</a:t>
            </a:r>
            <a:r>
              <a:rPr lang="es-ES" sz="2600" dirty="0" smtClean="0">
                <a:solidFill>
                  <a:schemeClr val="tx1"/>
                </a:solidFill>
              </a:rPr>
              <a:t>.</a:t>
            </a:r>
          </a:p>
          <a:p>
            <a:endParaRPr lang="es-ES" sz="2600" dirty="0" smtClean="0">
              <a:solidFill>
                <a:schemeClr val="tx1"/>
              </a:solidFill>
            </a:endParaRPr>
          </a:p>
          <a:p>
            <a:r>
              <a:rPr lang="es-ES" sz="2600" dirty="0" smtClean="0">
                <a:solidFill>
                  <a:schemeClr val="tx1"/>
                </a:solidFill>
              </a:rPr>
              <a:t>Haga </a:t>
            </a:r>
            <a:r>
              <a:rPr lang="es-ES" sz="2600" dirty="0">
                <a:solidFill>
                  <a:schemeClr val="tx1"/>
                </a:solidFill>
              </a:rPr>
              <a:t>clic en el enlace Desactivar autocompletar para desactivar las sugerencias de términos de búsqueda en su sesión actual de </a:t>
            </a:r>
            <a:r>
              <a:rPr lang="es-ES" sz="2600" dirty="0" err="1">
                <a:solidFill>
                  <a:schemeClr val="tx1"/>
                </a:solidFill>
              </a:rPr>
              <a:t>ProQuest</a:t>
            </a:r>
            <a:r>
              <a:rPr lang="es-ES" sz="2600" dirty="0">
                <a:solidFill>
                  <a:schemeClr val="tx1"/>
                </a:solidFill>
              </a:rPr>
              <a:t>.</a:t>
            </a:r>
          </a:p>
          <a:p>
            <a:endParaRPr lang="en-US" dirty="0"/>
          </a:p>
        </p:txBody>
      </p:sp>
    </p:spTree>
    <p:extLst>
      <p:ext uri="{BB962C8B-B14F-4D97-AF65-F5344CB8AC3E}">
        <p14:creationId xmlns:p14="http://schemas.microsoft.com/office/powerpoint/2010/main" val="2494704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1382" y="1817849"/>
            <a:ext cx="7051964" cy="3262432"/>
          </a:xfrm>
          <a:prstGeom prst="rect">
            <a:avLst/>
          </a:prstGeom>
        </p:spPr>
        <p:txBody>
          <a:bodyPr wrap="square">
            <a:spAutoFit/>
          </a:bodyPr>
          <a:lstStyle/>
          <a:p>
            <a:pPr marL="342900" indent="-342900">
              <a:buFont typeface="Arial"/>
              <a:buChar char="•"/>
            </a:pPr>
            <a:r>
              <a:rPr lang="es-ES_tradnl" sz="2600" dirty="0" smtClean="0"/>
              <a:t>AND: permite buscar documentos que contengan todos los términos de búsqueda en el campo de búsqueda especificado (o en cualquier campo). AND es la selección predeterminada; si no la modifica, </a:t>
            </a:r>
            <a:r>
              <a:rPr lang="es-ES_tradnl" sz="2600" dirty="0" err="1" smtClean="0"/>
              <a:t>ProQuest</a:t>
            </a:r>
            <a:r>
              <a:rPr lang="es-ES_tradnl" sz="2600" dirty="0" smtClean="0"/>
              <a:t> buscará documentos que </a:t>
            </a:r>
          </a:p>
          <a:p>
            <a:r>
              <a:rPr lang="es-ES_tradnl" sz="2600" dirty="0" smtClean="0"/>
              <a:t>    </a:t>
            </a:r>
            <a:r>
              <a:rPr lang="es-ES_tradnl" sz="2600" dirty="0" smtClean="0"/>
              <a:t>contengan </a:t>
            </a:r>
            <a:r>
              <a:rPr lang="es-ES_tradnl" sz="2600" dirty="0"/>
              <a:t>todos los </a:t>
            </a:r>
            <a:r>
              <a:rPr lang="es-ES_tradnl" sz="2600" dirty="0" smtClean="0"/>
              <a:t>términos de búsqueda.</a:t>
            </a:r>
          </a:p>
          <a:p>
            <a:endParaRPr lang="es-ES_tradnl" sz="2400" dirty="0"/>
          </a:p>
        </p:txBody>
      </p:sp>
      <p:sp>
        <p:nvSpPr>
          <p:cNvPr id="2" name="1 CuadroTexto"/>
          <p:cNvSpPr txBox="1"/>
          <p:nvPr/>
        </p:nvSpPr>
        <p:spPr>
          <a:xfrm>
            <a:off x="1586346" y="803564"/>
            <a:ext cx="5902036" cy="769441"/>
          </a:xfrm>
          <a:prstGeom prst="rect">
            <a:avLst/>
          </a:prstGeom>
          <a:noFill/>
        </p:spPr>
        <p:txBody>
          <a:bodyPr wrap="square" rtlCol="0">
            <a:spAutoFit/>
          </a:bodyPr>
          <a:lstStyle/>
          <a:p>
            <a:pPr algn="ctr"/>
            <a:r>
              <a:rPr lang="es-MX" sz="4400" dirty="0" smtClean="0">
                <a:latin typeface="+mj-lt"/>
              </a:rPr>
              <a:t>Su función…</a:t>
            </a:r>
            <a:endParaRPr lang="en-US" sz="4400" dirty="0">
              <a:latin typeface="+mj-lt"/>
            </a:endParaRPr>
          </a:p>
        </p:txBody>
      </p:sp>
    </p:spTree>
    <p:extLst>
      <p:ext uri="{BB962C8B-B14F-4D97-AF65-F5344CB8AC3E}">
        <p14:creationId xmlns:p14="http://schemas.microsoft.com/office/powerpoint/2010/main" val="8743261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822</TotalTime>
  <Words>544</Words>
  <Application>Microsoft Office PowerPoint</Application>
  <PresentationFormat>Presentación en pantalla (4:3)</PresentationFormat>
  <Paragraphs>59</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Chincheta</vt:lpstr>
      <vt:lpstr>PROQUEST</vt:lpstr>
      <vt:lpstr>Qué hace…</vt:lpstr>
      <vt:lpstr>Sitio web</vt:lpstr>
      <vt:lpstr>Búsqueda</vt:lpstr>
      <vt:lpstr>Presentación de PowerPoint</vt:lpstr>
      <vt:lpstr>Presentación de PowerPoint</vt:lpstr>
      <vt:lpstr>Presentación de PowerPoint</vt:lpstr>
      <vt:lpstr>Presentación de PowerPoint</vt:lpstr>
      <vt:lpstr>Presentación de PowerPoint</vt:lpstr>
      <vt:lpstr>Funciones</vt:lpstr>
      <vt:lpstr>Limite la búsqueda</vt:lpstr>
      <vt:lpstr>Presentación de PowerPoint</vt:lpstr>
      <vt:lpstr>Presentación de PowerPoint</vt:lpstr>
      <vt:lpstr>Referencia: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PROQUEST</dc:title>
  <dc:creator>user</dc:creator>
  <cp:lastModifiedBy>Nancy</cp:lastModifiedBy>
  <cp:revision>19</cp:revision>
  <dcterms:created xsi:type="dcterms:W3CDTF">2012-10-14T21:27:52Z</dcterms:created>
  <dcterms:modified xsi:type="dcterms:W3CDTF">2012-10-16T02:44:57Z</dcterms:modified>
</cp:coreProperties>
</file>